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1430000" cy="11430000"/>
  <p:notesSz cx="6858000" cy="9144000"/>
  <p:embeddedFontLst>
    <p:embeddedFont>
      <p:font typeface="Merriweather Bold" panose="00000800000000000000" pitchFamily="2" charset="0"/>
      <p:regular r:id="rId6"/>
      <p:bold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0" d="100"/>
          <a:sy n="40" d="100"/>
        </p:scale>
        <p:origin x="96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391400" y="8686800"/>
            <a:ext cx="4070684" cy="2743200"/>
          </a:xfrm>
          <a:custGeom>
            <a:avLst/>
            <a:gdLst/>
            <a:ahLst/>
            <a:cxnLst/>
            <a:rect l="l" t="t" r="r" b="b"/>
            <a:pathLst>
              <a:path w="5397372" h="4342636">
                <a:moveTo>
                  <a:pt x="0" y="0"/>
                </a:moveTo>
                <a:lnTo>
                  <a:pt x="5397372" y="0"/>
                </a:lnTo>
                <a:lnTo>
                  <a:pt x="5397372" y="4342636"/>
                </a:lnTo>
                <a:lnTo>
                  <a:pt x="0" y="43426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1" r="-19802" b="-25000"/>
            </a:stretch>
          </a:blipFill>
        </p:spPr>
        <p:txBody>
          <a:bodyPr/>
          <a:lstStyle/>
          <a:p>
            <a:endParaRPr lang="de-DE" dirty="0"/>
          </a:p>
        </p:txBody>
      </p:sp>
      <p:sp>
        <p:nvSpPr>
          <p:cNvPr id="6" name="TextBox 6"/>
          <p:cNvSpPr txBox="1"/>
          <p:nvPr/>
        </p:nvSpPr>
        <p:spPr>
          <a:xfrm>
            <a:off x="8257859" y="9296400"/>
            <a:ext cx="3204225" cy="18604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45"/>
              </a:lnSpc>
            </a:pPr>
            <a:r>
              <a:rPr lang="en-US" sz="3774" b="1" dirty="0">
                <a:solidFill>
                  <a:srgbClr val="FFD500"/>
                </a:solidFill>
                <a:latin typeface="Merriweather Bold"/>
                <a:ea typeface="Merriweather Bold"/>
                <a:cs typeface="Merriweather Bold"/>
                <a:sym typeface="Merriweather Bold"/>
              </a:rPr>
              <a:t>100.000 </a:t>
            </a:r>
          </a:p>
          <a:p>
            <a:pPr algn="ctr">
              <a:lnSpc>
                <a:spcPts val="4945"/>
              </a:lnSpc>
            </a:pPr>
            <a:r>
              <a:rPr lang="en-US" sz="3774" b="1" dirty="0">
                <a:solidFill>
                  <a:srgbClr val="FFFFFF"/>
                </a:solidFill>
                <a:latin typeface="Merriweather Bold"/>
                <a:ea typeface="Merriweather Bold"/>
                <a:cs typeface="Merriweather Bold"/>
                <a:sym typeface="Merriweather Bold"/>
              </a:rPr>
              <a:t>für </a:t>
            </a:r>
          </a:p>
          <a:p>
            <a:pPr algn="ctr">
              <a:lnSpc>
                <a:spcPts val="4945"/>
              </a:lnSpc>
            </a:pPr>
            <a:r>
              <a:rPr lang="en-US" sz="3774" b="1" dirty="0">
                <a:solidFill>
                  <a:srgbClr val="FFD500"/>
                </a:solidFill>
                <a:latin typeface="Merriweather Bold"/>
                <a:ea typeface="Merriweather Bold"/>
                <a:cs typeface="Merriweather Bold"/>
                <a:sym typeface="Merriweather Bold"/>
              </a:rPr>
              <a:t>100.000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709251" y="8561098"/>
            <a:ext cx="3720749" cy="2868902"/>
          </a:xfrm>
          <a:custGeom>
            <a:avLst/>
            <a:gdLst/>
            <a:ahLst/>
            <a:cxnLst/>
            <a:rect l="l" t="t" r="r" b="b"/>
            <a:pathLst>
              <a:path w="5397372" h="4342636">
                <a:moveTo>
                  <a:pt x="0" y="0"/>
                </a:moveTo>
                <a:lnTo>
                  <a:pt x="5397372" y="0"/>
                </a:lnTo>
                <a:lnTo>
                  <a:pt x="5397372" y="4342636"/>
                </a:lnTo>
                <a:lnTo>
                  <a:pt x="0" y="43426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r="-45062" b="-51369"/>
            </a:stretch>
          </a:blipFill>
        </p:spPr>
        <p:txBody>
          <a:bodyPr/>
          <a:lstStyle/>
          <a:p>
            <a:endParaRPr lang="de-DE" dirty="0"/>
          </a:p>
        </p:txBody>
      </p:sp>
      <p:sp>
        <p:nvSpPr>
          <p:cNvPr id="5" name="TextBox 5"/>
          <p:cNvSpPr txBox="1"/>
          <p:nvPr/>
        </p:nvSpPr>
        <p:spPr>
          <a:xfrm>
            <a:off x="8545951" y="9104583"/>
            <a:ext cx="2884049" cy="20937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522"/>
              </a:lnSpc>
            </a:pPr>
            <a:r>
              <a:rPr lang="en-US" sz="4215" b="1">
                <a:solidFill>
                  <a:srgbClr val="F3E7D7"/>
                </a:solidFill>
                <a:latin typeface="Merriweather Bold"/>
                <a:ea typeface="Merriweather Bold"/>
                <a:cs typeface="Merriweather Bold"/>
                <a:sym typeface="Merriweather Bold"/>
              </a:rPr>
              <a:t>100.000 </a:t>
            </a:r>
          </a:p>
          <a:p>
            <a:pPr algn="ctr">
              <a:lnSpc>
                <a:spcPts val="5653"/>
              </a:lnSpc>
            </a:pPr>
            <a:r>
              <a:rPr lang="en-US" sz="4315" b="1">
                <a:solidFill>
                  <a:srgbClr val="E8376B"/>
                </a:solidFill>
                <a:latin typeface="Merriweather Bold"/>
                <a:ea typeface="Merriweather Bold"/>
                <a:cs typeface="Merriweather Bold"/>
                <a:sym typeface="Merriweather Bold"/>
              </a:rPr>
              <a:t>für </a:t>
            </a:r>
          </a:p>
          <a:p>
            <a:pPr algn="ctr">
              <a:lnSpc>
                <a:spcPts val="5522"/>
              </a:lnSpc>
            </a:pPr>
            <a:r>
              <a:rPr lang="en-US" sz="4215" b="1">
                <a:solidFill>
                  <a:srgbClr val="F3E7D7"/>
                </a:solidFill>
                <a:latin typeface="Merriweather Bold"/>
                <a:ea typeface="Merriweather Bold"/>
                <a:cs typeface="Merriweather Bold"/>
                <a:sym typeface="Merriweather Bold"/>
              </a:rPr>
              <a:t>100.000</a:t>
            </a:r>
          </a:p>
        </p:txBody>
      </p:sp>
      <p:sp>
        <p:nvSpPr>
          <p:cNvPr id="6" name="Freeform 6"/>
          <p:cNvSpPr/>
          <p:nvPr/>
        </p:nvSpPr>
        <p:spPr>
          <a:xfrm>
            <a:off x="8017077" y="528551"/>
            <a:ext cx="2887234" cy="1348862"/>
          </a:xfrm>
          <a:custGeom>
            <a:avLst/>
            <a:gdLst/>
            <a:ahLst/>
            <a:cxnLst/>
            <a:rect l="l" t="t" r="r" b="b"/>
            <a:pathLst>
              <a:path w="2887234" h="1348862">
                <a:moveTo>
                  <a:pt x="0" y="0"/>
                </a:moveTo>
                <a:lnTo>
                  <a:pt x="2887234" y="0"/>
                </a:lnTo>
                <a:lnTo>
                  <a:pt x="2887234" y="1348863"/>
                </a:lnTo>
                <a:lnTo>
                  <a:pt x="0" y="134886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709251" y="8561098"/>
            <a:ext cx="3720749" cy="2868902"/>
          </a:xfrm>
          <a:custGeom>
            <a:avLst/>
            <a:gdLst/>
            <a:ahLst/>
            <a:cxnLst/>
            <a:rect l="l" t="t" r="r" b="b"/>
            <a:pathLst>
              <a:path w="5397372" h="4342636">
                <a:moveTo>
                  <a:pt x="0" y="0"/>
                </a:moveTo>
                <a:lnTo>
                  <a:pt x="5397372" y="0"/>
                </a:lnTo>
                <a:lnTo>
                  <a:pt x="5397372" y="4342636"/>
                </a:lnTo>
                <a:lnTo>
                  <a:pt x="0" y="43426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r="-45062" b="-51369"/>
            </a:stretch>
          </a:blipFill>
        </p:spPr>
        <p:txBody>
          <a:bodyPr/>
          <a:lstStyle/>
          <a:p>
            <a:endParaRPr lang="de-DE" dirty="0"/>
          </a:p>
        </p:txBody>
      </p:sp>
      <p:sp>
        <p:nvSpPr>
          <p:cNvPr id="5" name="Freeform 5"/>
          <p:cNvSpPr/>
          <p:nvPr/>
        </p:nvSpPr>
        <p:spPr>
          <a:xfrm>
            <a:off x="7346089" y="454175"/>
            <a:ext cx="3550099" cy="1217488"/>
          </a:xfrm>
          <a:custGeom>
            <a:avLst/>
            <a:gdLst/>
            <a:ahLst/>
            <a:cxnLst/>
            <a:rect l="l" t="t" r="r" b="b"/>
            <a:pathLst>
              <a:path w="3550099" h="1217488">
                <a:moveTo>
                  <a:pt x="0" y="0"/>
                </a:moveTo>
                <a:lnTo>
                  <a:pt x="3550099" y="0"/>
                </a:lnTo>
                <a:lnTo>
                  <a:pt x="3550099" y="1217488"/>
                </a:lnTo>
                <a:lnTo>
                  <a:pt x="0" y="121748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6" name="TextBox 6"/>
          <p:cNvSpPr txBox="1"/>
          <p:nvPr/>
        </p:nvSpPr>
        <p:spPr>
          <a:xfrm>
            <a:off x="8545951" y="9104583"/>
            <a:ext cx="2884049" cy="20937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522"/>
              </a:lnSpc>
            </a:pPr>
            <a:r>
              <a:rPr lang="en-US" sz="4215" b="1" dirty="0">
                <a:solidFill>
                  <a:srgbClr val="FCFFC9"/>
                </a:solidFill>
                <a:latin typeface="Merriweather Bold"/>
                <a:ea typeface="Merriweather Bold"/>
                <a:cs typeface="Merriweather Bold"/>
                <a:sym typeface="Merriweather Bold"/>
              </a:rPr>
              <a:t>100.000 </a:t>
            </a:r>
          </a:p>
          <a:p>
            <a:pPr algn="ctr">
              <a:lnSpc>
                <a:spcPts val="5653"/>
              </a:lnSpc>
            </a:pPr>
            <a:r>
              <a:rPr lang="en-US" sz="4315" b="1" dirty="0">
                <a:solidFill>
                  <a:srgbClr val="3537B0"/>
                </a:solidFill>
                <a:latin typeface="Merriweather Bold"/>
                <a:ea typeface="Merriweather Bold"/>
                <a:cs typeface="Merriweather Bold"/>
                <a:sym typeface="Merriweather Bold"/>
              </a:rPr>
              <a:t>für </a:t>
            </a:r>
          </a:p>
          <a:p>
            <a:pPr algn="ctr">
              <a:lnSpc>
                <a:spcPts val="5522"/>
              </a:lnSpc>
            </a:pPr>
            <a:r>
              <a:rPr lang="en-US" sz="4215" b="1" dirty="0">
                <a:solidFill>
                  <a:srgbClr val="FCFFC9"/>
                </a:solidFill>
                <a:latin typeface="Merriweather Bold"/>
                <a:ea typeface="Merriweather Bold"/>
                <a:cs typeface="Merriweather Bold"/>
                <a:sym typeface="Merriweather Bold"/>
              </a:rPr>
              <a:t>100.000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0" y="6034829"/>
            <a:ext cx="11430000" cy="5395171"/>
          </a:xfrm>
          <a:custGeom>
            <a:avLst/>
            <a:gdLst/>
            <a:ahLst/>
            <a:cxnLst/>
            <a:rect l="l" t="t" r="r" b="b"/>
            <a:pathLst>
              <a:path w="12276366" h="5363087">
                <a:moveTo>
                  <a:pt x="0" y="0"/>
                </a:moveTo>
                <a:lnTo>
                  <a:pt x="12276366" y="0"/>
                </a:lnTo>
                <a:lnTo>
                  <a:pt x="12276366" y="5363087"/>
                </a:lnTo>
                <a:lnTo>
                  <a:pt x="0" y="536308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" name="Freeform 5"/>
          <p:cNvSpPr/>
          <p:nvPr/>
        </p:nvSpPr>
        <p:spPr>
          <a:xfrm>
            <a:off x="8368478" y="664138"/>
            <a:ext cx="2420457" cy="301021"/>
          </a:xfrm>
          <a:custGeom>
            <a:avLst/>
            <a:gdLst/>
            <a:ahLst/>
            <a:cxnLst/>
            <a:rect l="l" t="t" r="r" b="b"/>
            <a:pathLst>
              <a:path w="2420457" h="301021">
                <a:moveTo>
                  <a:pt x="0" y="0"/>
                </a:moveTo>
                <a:lnTo>
                  <a:pt x="2420457" y="0"/>
                </a:lnTo>
                <a:lnTo>
                  <a:pt x="2420457" y="301021"/>
                </a:lnTo>
                <a:lnTo>
                  <a:pt x="0" y="30102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6" name="TextBox 6"/>
          <p:cNvSpPr txBox="1"/>
          <p:nvPr/>
        </p:nvSpPr>
        <p:spPr>
          <a:xfrm>
            <a:off x="2077824" y="10116498"/>
            <a:ext cx="7678512" cy="9359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552"/>
              </a:lnSpc>
            </a:pPr>
            <a:r>
              <a:rPr lang="en-US" sz="5765" b="1">
                <a:solidFill>
                  <a:srgbClr val="FFD500"/>
                </a:solidFill>
                <a:latin typeface="Merriweather Bold"/>
                <a:ea typeface="Merriweather Bold"/>
                <a:cs typeface="Merriweather Bold"/>
                <a:sym typeface="Merriweather Bold"/>
              </a:rPr>
              <a:t>100.000</a:t>
            </a:r>
            <a:r>
              <a:rPr lang="en-US" sz="5765" b="1">
                <a:solidFill>
                  <a:srgbClr val="FFFFFF"/>
                </a:solidFill>
                <a:latin typeface="Merriweather Bold"/>
                <a:ea typeface="Merriweather Bold"/>
                <a:cs typeface="Merriweather Bold"/>
                <a:sym typeface="Merriweather Bold"/>
              </a:rPr>
              <a:t> für </a:t>
            </a:r>
            <a:r>
              <a:rPr lang="en-US" sz="5765" b="1">
                <a:solidFill>
                  <a:srgbClr val="FFD500"/>
                </a:solidFill>
                <a:latin typeface="Merriweather Bold"/>
                <a:ea typeface="Merriweather Bold"/>
                <a:cs typeface="Merriweather Bold"/>
                <a:sym typeface="Merriweather Bold"/>
              </a:rPr>
              <a:t>100.000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Benutzerdefiniert</PresentationFormat>
  <Paragraphs>10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Merriweather Bold</vt:lpstr>
      <vt:lpstr>Calibri</vt:lpstr>
      <vt:lpstr>Arial</vt:lpstr>
      <vt:lpstr>Office Theme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2025_Visuals_100k_mit Bild</dc:title>
  <dc:creator>Caroline Kuhn</dc:creator>
  <cp:lastModifiedBy>Caroline Kuhn</cp:lastModifiedBy>
  <cp:revision>2</cp:revision>
  <dcterms:created xsi:type="dcterms:W3CDTF">2006-08-16T00:00:00Z</dcterms:created>
  <dcterms:modified xsi:type="dcterms:W3CDTF">2025-09-15T15:45:39Z</dcterms:modified>
  <dc:identifier>DAGyv6l8iJE</dc:identifier>
</cp:coreProperties>
</file>