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</p:sldIdLst>
  <p:sldSz cx="11430000" cy="11430000"/>
  <p:notesSz cx="6858000" cy="9144000"/>
  <p:embeddedFontLst>
    <p:embeddedFont>
      <p:font typeface="Anton" panose="020B0604020202020204" charset="0"/>
      <p:regular r:id="rId8"/>
    </p:embeddedFont>
    <p:embeddedFont>
      <p:font typeface="Fraunces Bold" panose="020B0604020202020204" charset="0"/>
      <p:regular r:id="rId9"/>
    </p:embeddedFont>
    <p:embeddedFont>
      <p:font typeface="Merriweather 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A5DBDD-65EE-4BEB-B913-12B202540A6E}" v="213" dt="2025-09-16T07:35:50.943"/>
    <p1510:client id="{7931962B-BE10-4D05-A6C0-E218019C4CF1}" v="59" dt="2025-09-16T07:17:24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rgina Heyland" userId="eeeb1921-02db-4dc4-9f5c-b00274a48205" providerId="ADAL" clId="{7931962B-BE10-4D05-A6C0-E218019C4CF1}"/>
    <pc:docChg chg="undo custSel addSld modSld modMainMaster">
      <pc:chgData name="Georgina Heyland" userId="eeeb1921-02db-4dc4-9f5c-b00274a48205" providerId="ADAL" clId="{7931962B-BE10-4D05-A6C0-E218019C4CF1}" dt="2025-09-16T07:17:24.823" v="59" actId="962"/>
      <pc:docMkLst>
        <pc:docMk/>
      </pc:docMkLst>
      <pc:sldChg chg="addSp delSp modSp mod">
        <pc:chgData name="Georgina Heyland" userId="eeeb1921-02db-4dc4-9f5c-b00274a48205" providerId="ADAL" clId="{7931962B-BE10-4D05-A6C0-E218019C4CF1}" dt="2025-09-16T07:11:46.775" v="47" actId="1076"/>
        <pc:sldMkLst>
          <pc:docMk/>
          <pc:sldMk cId="0" sldId="256"/>
        </pc:sldMkLst>
        <pc:spChg chg="mod">
          <ac:chgData name="Georgina Heyland" userId="eeeb1921-02db-4dc4-9f5c-b00274a48205" providerId="ADAL" clId="{7931962B-BE10-4D05-A6C0-E218019C4CF1}" dt="2025-09-16T07:09:51.064" v="36" actId="1076"/>
          <ac:spMkLst>
            <pc:docMk/>
            <pc:sldMk cId="0" sldId="256"/>
            <ac:spMk id="4" creationId="{00000000-0000-0000-0000-000000000000}"/>
          </ac:spMkLst>
        </pc:spChg>
        <pc:spChg chg="del">
          <ac:chgData name="Georgina Heyland" userId="eeeb1921-02db-4dc4-9f5c-b00274a48205" providerId="ADAL" clId="{7931962B-BE10-4D05-A6C0-E218019C4CF1}" dt="2025-09-16T07:02:46.968" v="12" actId="478"/>
          <ac:spMkLst>
            <pc:docMk/>
            <pc:sldMk cId="0" sldId="256"/>
            <ac:spMk id="5" creationId="{00000000-0000-0000-0000-000000000000}"/>
          </ac:spMkLst>
        </pc:spChg>
        <pc:spChg chg="add mod">
          <ac:chgData name="Georgina Heyland" userId="eeeb1921-02db-4dc4-9f5c-b00274a48205" providerId="ADAL" clId="{7931962B-BE10-4D05-A6C0-E218019C4CF1}" dt="2025-09-16T07:10:00.908" v="39" actId="14100"/>
          <ac:spMkLst>
            <pc:docMk/>
            <pc:sldMk cId="0" sldId="256"/>
            <ac:spMk id="6" creationId="{A0B0CDC0-E824-BA09-C412-05C955FE51A7}"/>
          </ac:spMkLst>
        </pc:spChg>
        <pc:spChg chg="add del mod">
          <ac:chgData name="Georgina Heyland" userId="eeeb1921-02db-4dc4-9f5c-b00274a48205" providerId="ADAL" clId="{7931962B-BE10-4D05-A6C0-E218019C4CF1}" dt="2025-09-16T07:10:07.487" v="40" actId="478"/>
          <ac:spMkLst>
            <pc:docMk/>
            <pc:sldMk cId="0" sldId="256"/>
            <ac:spMk id="7" creationId="{DEFE304D-4541-14C0-A51A-C23AE85ACC55}"/>
          </ac:spMkLst>
        </pc:spChg>
        <pc:spChg chg="add mod">
          <ac:chgData name="Georgina Heyland" userId="eeeb1921-02db-4dc4-9f5c-b00274a48205" providerId="ADAL" clId="{7931962B-BE10-4D05-A6C0-E218019C4CF1}" dt="2025-09-16T07:11:46.775" v="47" actId="1076"/>
          <ac:spMkLst>
            <pc:docMk/>
            <pc:sldMk cId="0" sldId="256"/>
            <ac:spMk id="8" creationId="{4FE62815-1E7D-C90D-E40F-067C55875454}"/>
          </ac:spMkLst>
        </pc:spChg>
        <pc:grpChg chg="mod">
          <ac:chgData name="Georgina Heyland" userId="eeeb1921-02db-4dc4-9f5c-b00274a48205" providerId="ADAL" clId="{7931962B-BE10-4D05-A6C0-E218019C4CF1}" dt="2025-09-16T07:01:50.961" v="3" actId="1076"/>
          <ac:grpSpMkLst>
            <pc:docMk/>
            <pc:sldMk cId="0" sldId="256"/>
            <ac:grpSpMk id="2" creationId="{00000000-0000-0000-0000-000000000000}"/>
          </ac:grpSpMkLst>
        </pc:grpChg>
      </pc:sldChg>
      <pc:sldChg chg="addSp delSp modSp new mod modClrScheme chgLayout">
        <pc:chgData name="Georgina Heyland" userId="eeeb1921-02db-4dc4-9f5c-b00274a48205" providerId="ADAL" clId="{7931962B-BE10-4D05-A6C0-E218019C4CF1}" dt="2025-09-16T07:17:24.823" v="59" actId="962"/>
        <pc:sldMkLst>
          <pc:docMk/>
          <pc:sldMk cId="1631048138" sldId="259"/>
        </pc:sldMkLst>
        <pc:spChg chg="add del mod">
          <ac:chgData name="Georgina Heyland" userId="eeeb1921-02db-4dc4-9f5c-b00274a48205" providerId="ADAL" clId="{7931962B-BE10-4D05-A6C0-E218019C4CF1}" dt="2025-09-16T07:15:39.407" v="51" actId="700"/>
          <ac:spMkLst>
            <pc:docMk/>
            <pc:sldMk cId="1631048138" sldId="259"/>
            <ac:spMk id="2" creationId="{BA45E1E0-9797-214A-92AF-D5D056253734}"/>
          </ac:spMkLst>
        </pc:spChg>
        <pc:spChg chg="add del mod ord">
          <ac:chgData name="Georgina Heyland" userId="eeeb1921-02db-4dc4-9f5c-b00274a48205" providerId="ADAL" clId="{7931962B-BE10-4D05-A6C0-E218019C4CF1}" dt="2025-09-16T07:15:39.407" v="51" actId="700"/>
          <ac:spMkLst>
            <pc:docMk/>
            <pc:sldMk cId="1631048138" sldId="259"/>
            <ac:spMk id="3" creationId="{D4FB08A3-FE88-351B-6E88-DFFDFC1F5280}"/>
          </ac:spMkLst>
        </pc:spChg>
        <pc:spChg chg="add del mod">
          <ac:chgData name="Georgina Heyland" userId="eeeb1921-02db-4dc4-9f5c-b00274a48205" providerId="ADAL" clId="{7931962B-BE10-4D05-A6C0-E218019C4CF1}" dt="2025-09-16T07:15:39.407" v="51" actId="700"/>
          <ac:spMkLst>
            <pc:docMk/>
            <pc:sldMk cId="1631048138" sldId="259"/>
            <ac:spMk id="4" creationId="{F1A7B6AF-791E-8271-47F0-AFF10F3B9659}"/>
          </ac:spMkLst>
        </pc:spChg>
        <pc:spChg chg="add del mod ord">
          <ac:chgData name="Georgina Heyland" userId="eeeb1921-02db-4dc4-9f5c-b00274a48205" providerId="ADAL" clId="{7931962B-BE10-4D05-A6C0-E218019C4CF1}" dt="2025-09-16T07:17:22.242" v="57" actId="931"/>
          <ac:spMkLst>
            <pc:docMk/>
            <pc:sldMk cId="1631048138" sldId="259"/>
            <ac:spMk id="5" creationId="{A663ED4E-8956-2FA0-EFCC-0EDBB894D01B}"/>
          </ac:spMkLst>
        </pc:spChg>
        <pc:picChg chg="add mod">
          <ac:chgData name="Georgina Heyland" userId="eeeb1921-02db-4dc4-9f5c-b00274a48205" providerId="ADAL" clId="{7931962B-BE10-4D05-A6C0-E218019C4CF1}" dt="2025-09-16T07:17:24.823" v="59" actId="962"/>
          <ac:picMkLst>
            <pc:docMk/>
            <pc:sldMk cId="1631048138" sldId="259"/>
            <ac:picMk id="7" creationId="{9FE96E8E-7DFB-269C-7CBE-5E869E84BB8F}"/>
          </ac:picMkLst>
        </pc:picChg>
      </pc:sldChg>
      <pc:sldMasterChg chg="modSldLayout">
        <pc:chgData name="Georgina Heyland" userId="eeeb1921-02db-4dc4-9f5c-b00274a48205" providerId="ADAL" clId="{7931962B-BE10-4D05-A6C0-E218019C4CF1}" dt="2025-09-16T07:17:00.161" v="56" actId="14100"/>
        <pc:sldMasterMkLst>
          <pc:docMk/>
          <pc:sldMasterMk cId="0" sldId="2147483648"/>
        </pc:sldMasterMkLst>
        <pc:sldLayoutChg chg="addSp delSp modSp mod">
          <pc:chgData name="Georgina Heyland" userId="eeeb1921-02db-4dc4-9f5c-b00274a48205" providerId="ADAL" clId="{7931962B-BE10-4D05-A6C0-E218019C4CF1}" dt="2025-09-16T07:17:00.161" v="56" actId="14100"/>
          <pc:sldLayoutMkLst>
            <pc:docMk/>
            <pc:sldMasterMk cId="0" sldId="2147483648"/>
            <pc:sldLayoutMk cId="0" sldId="2147483655"/>
          </pc:sldLayoutMkLst>
          <pc:spChg chg="add del">
            <ac:chgData name="Georgina Heyland" userId="eeeb1921-02db-4dc4-9f5c-b00274a48205" providerId="ADAL" clId="{7931962B-BE10-4D05-A6C0-E218019C4CF1}" dt="2025-09-16T07:14:51.413" v="50" actId="11529"/>
            <ac:spMkLst>
              <pc:docMk/>
              <pc:sldMasterMk cId="0" sldId="2147483648"/>
              <pc:sldLayoutMk cId="0" sldId="2147483655"/>
              <ac:spMk id="5" creationId="{BF58C23C-F7AA-CCE3-8091-1D15954EC06D}"/>
            </ac:spMkLst>
          </pc:spChg>
          <pc:spChg chg="add mod">
            <ac:chgData name="Georgina Heyland" userId="eeeb1921-02db-4dc4-9f5c-b00274a48205" providerId="ADAL" clId="{7931962B-BE10-4D05-A6C0-E218019C4CF1}" dt="2025-09-16T07:17:00.161" v="56" actId="14100"/>
            <ac:spMkLst>
              <pc:docMk/>
              <pc:sldMasterMk cId="0" sldId="2147483648"/>
              <pc:sldLayoutMk cId="0" sldId="2147483655"/>
              <ac:spMk id="6" creationId="{440BD496-099C-0C9C-DA7B-40F5E337926D}"/>
            </ac:spMkLst>
          </pc:spChg>
          <pc:spChg chg="add">
            <ac:chgData name="Georgina Heyland" userId="eeeb1921-02db-4dc4-9f5c-b00274a48205" providerId="ADAL" clId="{7931962B-BE10-4D05-A6C0-E218019C4CF1}" dt="2025-09-16T07:16:10.857" v="52" actId="11529"/>
            <ac:spMkLst>
              <pc:docMk/>
              <pc:sldMasterMk cId="0" sldId="2147483648"/>
              <pc:sldLayoutMk cId="0" sldId="2147483655"/>
              <ac:spMk id="7" creationId="{67AB6C09-0D85-A643-E10C-F0ECFACC32BD}"/>
            </ac:spMkLst>
          </pc:spChg>
        </pc:sldLayoutChg>
      </pc:sldMasterChg>
    </pc:docChg>
  </pc:docChgLst>
  <pc:docChgLst>
    <pc:chgData name="Caroline Kuhn" userId="a3f94d42-25c9-4e1b-a78b-14811f8d5883" providerId="ADAL" clId="{20A5DBDD-65EE-4BEB-B913-12B202540A6E}"/>
    <pc:docChg chg="undo custSel delSld modSld modMainMaster">
      <pc:chgData name="Caroline Kuhn" userId="a3f94d42-25c9-4e1b-a78b-14811f8d5883" providerId="ADAL" clId="{20A5DBDD-65EE-4BEB-B913-12B202540A6E}" dt="2025-09-16T07:35:50.943" v="211" actId="20577"/>
      <pc:docMkLst>
        <pc:docMk/>
      </pc:docMkLst>
      <pc:sldChg chg="addSp delSp modSp mod">
        <pc:chgData name="Caroline Kuhn" userId="a3f94d42-25c9-4e1b-a78b-14811f8d5883" providerId="ADAL" clId="{20A5DBDD-65EE-4BEB-B913-12B202540A6E}" dt="2025-09-16T07:34:27.150" v="188" actId="403"/>
        <pc:sldMkLst>
          <pc:docMk/>
          <pc:sldMk cId="0" sldId="256"/>
        </pc:sldMkLst>
        <pc:spChg chg="mod">
          <ac:chgData name="Caroline Kuhn" userId="a3f94d42-25c9-4e1b-a78b-14811f8d5883" providerId="ADAL" clId="{20A5DBDD-65EE-4BEB-B913-12B202540A6E}" dt="2025-09-16T07:27:21.747" v="85" actId="34135"/>
          <ac:spMkLst>
            <pc:docMk/>
            <pc:sldMk cId="0" sldId="256"/>
            <ac:spMk id="4" creationId="{00000000-0000-0000-0000-000000000000}"/>
          </ac:spMkLst>
        </pc:spChg>
        <pc:spChg chg="mod">
          <ac:chgData name="Caroline Kuhn" userId="a3f94d42-25c9-4e1b-a78b-14811f8d5883" providerId="ADAL" clId="{20A5DBDD-65EE-4BEB-B913-12B202540A6E}" dt="2025-09-16T07:34:27.150" v="188" actId="403"/>
          <ac:spMkLst>
            <pc:docMk/>
            <pc:sldMk cId="0" sldId="256"/>
            <ac:spMk id="6" creationId="{A0B0CDC0-E824-BA09-C412-05C955FE51A7}"/>
          </ac:spMkLst>
        </pc:spChg>
        <pc:spChg chg="del mod">
          <ac:chgData name="Caroline Kuhn" userId="a3f94d42-25c9-4e1b-a78b-14811f8d5883" providerId="ADAL" clId="{20A5DBDD-65EE-4BEB-B913-12B202540A6E}" dt="2025-09-16T07:23:25.530" v="2" actId="478"/>
          <ac:spMkLst>
            <pc:docMk/>
            <pc:sldMk cId="0" sldId="256"/>
            <ac:spMk id="8" creationId="{4FE62815-1E7D-C90D-E40F-067C55875454}"/>
          </ac:spMkLst>
        </pc:spChg>
        <pc:spChg chg="add del mod">
          <ac:chgData name="Caroline Kuhn" userId="a3f94d42-25c9-4e1b-a78b-14811f8d5883" providerId="ADAL" clId="{20A5DBDD-65EE-4BEB-B913-12B202540A6E}" dt="2025-09-16T07:24:13.022" v="14" actId="931"/>
          <ac:spMkLst>
            <pc:docMk/>
            <pc:sldMk cId="0" sldId="256"/>
            <ac:spMk id="11" creationId="{19264D2F-FD8A-9456-EC22-98A95ED4D9B3}"/>
          </ac:spMkLst>
        </pc:spChg>
        <pc:spChg chg="add mod ord">
          <ac:chgData name="Caroline Kuhn" userId="a3f94d42-25c9-4e1b-a78b-14811f8d5883" providerId="ADAL" clId="{20A5DBDD-65EE-4BEB-B913-12B202540A6E}" dt="2025-09-16T07:26:42.578" v="63" actId="167"/>
          <ac:spMkLst>
            <pc:docMk/>
            <pc:sldMk cId="0" sldId="256"/>
            <ac:spMk id="15" creationId="{45D1AA69-9F34-3BC2-E420-45845B409D80}"/>
          </ac:spMkLst>
        </pc:spChg>
        <pc:grpChg chg="del mod">
          <ac:chgData name="Caroline Kuhn" userId="a3f94d42-25c9-4e1b-a78b-14811f8d5883" providerId="ADAL" clId="{20A5DBDD-65EE-4BEB-B913-12B202540A6E}" dt="2025-09-16T07:23:32.552" v="4" actId="478"/>
          <ac:grpSpMkLst>
            <pc:docMk/>
            <pc:sldMk cId="0" sldId="256"/>
            <ac:grpSpMk id="2" creationId="{00000000-0000-0000-0000-000000000000}"/>
          </ac:grpSpMkLst>
        </pc:grpChg>
        <pc:picChg chg="add del mod ord">
          <ac:chgData name="Caroline Kuhn" userId="a3f94d42-25c9-4e1b-a78b-14811f8d5883" providerId="ADAL" clId="{20A5DBDD-65EE-4BEB-B913-12B202540A6E}" dt="2025-09-16T07:24:05.693" v="13" actId="478"/>
          <ac:picMkLst>
            <pc:docMk/>
            <pc:sldMk cId="0" sldId="256"/>
            <ac:picMk id="9" creationId="{C1F1CA11-BBB8-C426-B600-4ABB66FB7332}"/>
          </ac:picMkLst>
        </pc:picChg>
        <pc:picChg chg="add del mod">
          <ac:chgData name="Caroline Kuhn" userId="a3f94d42-25c9-4e1b-a78b-14811f8d5883" providerId="ADAL" clId="{20A5DBDD-65EE-4BEB-B913-12B202540A6E}" dt="2025-09-16T07:24:17.439" v="17" actId="478"/>
          <ac:picMkLst>
            <pc:docMk/>
            <pc:sldMk cId="0" sldId="256"/>
            <ac:picMk id="13" creationId="{F7DA9B68-379E-F73C-1C9F-B22A9A7538AC}"/>
          </ac:picMkLst>
        </pc:picChg>
      </pc:sldChg>
      <pc:sldChg chg="addSp delSp modSp mod">
        <pc:chgData name="Caroline Kuhn" userId="a3f94d42-25c9-4e1b-a78b-14811f8d5883" providerId="ADAL" clId="{20A5DBDD-65EE-4BEB-B913-12B202540A6E}" dt="2025-09-16T07:35:50.943" v="211" actId="20577"/>
        <pc:sldMkLst>
          <pc:docMk/>
          <pc:sldMk cId="0" sldId="257"/>
        </pc:sldMkLst>
        <pc:spChg chg="mod">
          <ac:chgData name="Caroline Kuhn" userId="a3f94d42-25c9-4e1b-a78b-14811f8d5883" providerId="ADAL" clId="{20A5DBDD-65EE-4BEB-B913-12B202540A6E}" dt="2025-09-16T07:35:50.943" v="211" actId="20577"/>
          <ac:spMkLst>
            <pc:docMk/>
            <pc:sldMk cId="0" sldId="257"/>
            <ac:spMk id="5" creationId="{00000000-0000-0000-0000-000000000000}"/>
          </ac:spMkLst>
        </pc:spChg>
        <pc:spChg chg="add del mod ord">
          <ac:chgData name="Caroline Kuhn" userId="a3f94d42-25c9-4e1b-a78b-14811f8d5883" providerId="ADAL" clId="{20A5DBDD-65EE-4BEB-B913-12B202540A6E}" dt="2025-09-16T07:25:45.597" v="43" actId="478"/>
          <ac:spMkLst>
            <pc:docMk/>
            <pc:sldMk cId="0" sldId="257"/>
            <ac:spMk id="6" creationId="{951A66CE-811C-AD28-56FC-300D8F6342CB}"/>
          </ac:spMkLst>
        </pc:spChg>
        <pc:spChg chg="add del mod">
          <ac:chgData name="Caroline Kuhn" userId="a3f94d42-25c9-4e1b-a78b-14811f8d5883" providerId="ADAL" clId="{20A5DBDD-65EE-4BEB-B913-12B202540A6E}" dt="2025-09-16T07:26:01.936" v="54" actId="478"/>
          <ac:spMkLst>
            <pc:docMk/>
            <pc:sldMk cId="0" sldId="257"/>
            <ac:spMk id="11" creationId="{59CBA273-6096-FC32-2B5C-F8E056BD1C19}"/>
          </ac:spMkLst>
        </pc:spChg>
        <pc:spChg chg="add del mod">
          <ac:chgData name="Caroline Kuhn" userId="a3f94d42-25c9-4e1b-a78b-14811f8d5883" providerId="ADAL" clId="{20A5DBDD-65EE-4BEB-B913-12B202540A6E}" dt="2025-09-16T07:26:00.572" v="51" actId="478"/>
          <ac:spMkLst>
            <pc:docMk/>
            <pc:sldMk cId="0" sldId="257"/>
            <ac:spMk id="15" creationId="{7AB319F7-B2FE-C792-6E43-A6C12320E991}"/>
          </ac:spMkLst>
        </pc:spChg>
        <pc:spChg chg="add mod ord">
          <ac:chgData name="Caroline Kuhn" userId="a3f94d42-25c9-4e1b-a78b-14811f8d5883" providerId="ADAL" clId="{20A5DBDD-65EE-4BEB-B913-12B202540A6E}" dt="2025-09-16T07:33:32.162" v="177" actId="1076"/>
          <ac:spMkLst>
            <pc:docMk/>
            <pc:sldMk cId="0" sldId="257"/>
            <ac:spMk id="16" creationId="{42E853D5-B6BC-BFC4-D3AA-74A4AFB2086D}"/>
          </ac:spMkLst>
        </pc:spChg>
        <pc:spChg chg="add del">
          <ac:chgData name="Caroline Kuhn" userId="a3f94d42-25c9-4e1b-a78b-14811f8d5883" providerId="ADAL" clId="{20A5DBDD-65EE-4BEB-B913-12B202540A6E}" dt="2025-09-16T07:32:32.174" v="164" actId="478"/>
          <ac:spMkLst>
            <pc:docMk/>
            <pc:sldMk cId="0" sldId="257"/>
            <ac:spMk id="17" creationId="{642EDEAC-4E77-CCE0-B1E8-B8B603D00941}"/>
          </ac:spMkLst>
        </pc:spChg>
        <pc:grpChg chg="del">
          <ac:chgData name="Caroline Kuhn" userId="a3f94d42-25c9-4e1b-a78b-14811f8d5883" providerId="ADAL" clId="{20A5DBDD-65EE-4BEB-B913-12B202540A6E}" dt="2025-09-16T07:24:49.632" v="24" actId="478"/>
          <ac:grpSpMkLst>
            <pc:docMk/>
            <pc:sldMk cId="0" sldId="257"/>
            <ac:grpSpMk id="2" creationId="{00000000-0000-0000-0000-000000000000}"/>
          </ac:grpSpMkLst>
        </pc:grpChg>
        <pc:picChg chg="add mod">
          <ac:chgData name="Caroline Kuhn" userId="a3f94d42-25c9-4e1b-a78b-14811f8d5883" providerId="ADAL" clId="{20A5DBDD-65EE-4BEB-B913-12B202540A6E}" dt="2025-09-16T07:25:01.011" v="31" actId="931"/>
          <ac:picMkLst>
            <pc:docMk/>
            <pc:sldMk cId="0" sldId="257"/>
            <ac:picMk id="8" creationId="{7F612B6A-F194-A4E5-2C89-E0EC3A5CC913}"/>
          </ac:picMkLst>
        </pc:picChg>
        <pc:picChg chg="add del mod ord">
          <ac:chgData name="Caroline Kuhn" userId="a3f94d42-25c9-4e1b-a78b-14811f8d5883" providerId="ADAL" clId="{20A5DBDD-65EE-4BEB-B913-12B202540A6E}" dt="2025-09-16T07:26:03.171" v="55" actId="167"/>
          <ac:picMkLst>
            <pc:docMk/>
            <pc:sldMk cId="0" sldId="257"/>
            <ac:picMk id="9" creationId="{BF07093D-87BE-A883-0699-B1884B5C62A5}"/>
          </ac:picMkLst>
        </pc:picChg>
        <pc:picChg chg="add del mod">
          <ac:chgData name="Caroline Kuhn" userId="a3f94d42-25c9-4e1b-a78b-14811f8d5883" providerId="ADAL" clId="{20A5DBDD-65EE-4BEB-B913-12B202540A6E}" dt="2025-09-16T07:26:01.585" v="53" actId="931"/>
          <ac:picMkLst>
            <pc:docMk/>
            <pc:sldMk cId="0" sldId="257"/>
            <ac:picMk id="13" creationId="{0EBC016D-8638-C945-1C17-9F11AB16FDF8}"/>
          </ac:picMkLst>
        </pc:picChg>
      </pc:sldChg>
      <pc:sldChg chg="addSp delSp modSp mod">
        <pc:chgData name="Caroline Kuhn" userId="a3f94d42-25c9-4e1b-a78b-14811f8d5883" providerId="ADAL" clId="{20A5DBDD-65EE-4BEB-B913-12B202540A6E}" dt="2025-09-16T07:35:29.664" v="204" actId="1076"/>
        <pc:sldMkLst>
          <pc:docMk/>
          <pc:sldMk cId="0" sldId="258"/>
        </pc:sldMkLst>
        <pc:spChg chg="mod">
          <ac:chgData name="Caroline Kuhn" userId="a3f94d42-25c9-4e1b-a78b-14811f8d5883" providerId="ADAL" clId="{20A5DBDD-65EE-4BEB-B913-12B202540A6E}" dt="2025-09-16T07:25:36.415" v="42" actId="1076"/>
          <ac:spMkLst>
            <pc:docMk/>
            <pc:sldMk cId="0" sldId="258"/>
            <ac:spMk id="4" creationId="{00000000-0000-0000-0000-000000000000}"/>
          </ac:spMkLst>
        </pc:spChg>
        <pc:spChg chg="mod">
          <ac:chgData name="Caroline Kuhn" userId="a3f94d42-25c9-4e1b-a78b-14811f8d5883" providerId="ADAL" clId="{20A5DBDD-65EE-4BEB-B913-12B202540A6E}" dt="2025-09-16T07:35:29.664" v="204" actId="1076"/>
          <ac:spMkLst>
            <pc:docMk/>
            <pc:sldMk cId="0" sldId="258"/>
            <ac:spMk id="5" creationId="{00000000-0000-0000-0000-000000000000}"/>
          </ac:spMkLst>
        </pc:spChg>
        <pc:spChg chg="add del mod ord">
          <ac:chgData name="Caroline Kuhn" userId="a3f94d42-25c9-4e1b-a78b-14811f8d5883" providerId="ADAL" clId="{20A5DBDD-65EE-4BEB-B913-12B202540A6E}" dt="2025-09-16T07:25:18.918" v="36" actId="931"/>
          <ac:spMkLst>
            <pc:docMk/>
            <pc:sldMk cId="0" sldId="258"/>
            <ac:spMk id="6" creationId="{1C529D38-5250-3F84-AD9A-FEE0FA044F70}"/>
          </ac:spMkLst>
        </pc:spChg>
        <pc:spChg chg="add del mod">
          <ac:chgData name="Caroline Kuhn" userId="a3f94d42-25c9-4e1b-a78b-14811f8d5883" providerId="ADAL" clId="{20A5DBDD-65EE-4BEB-B913-12B202540A6E}" dt="2025-09-16T07:26:47.508" v="65" actId="478"/>
          <ac:spMkLst>
            <pc:docMk/>
            <pc:sldMk cId="0" sldId="258"/>
            <ac:spMk id="10" creationId="{108A69D6-77B5-1DE8-EF50-98C42EA71A6F}"/>
          </ac:spMkLst>
        </pc:spChg>
        <pc:spChg chg="add mod ord">
          <ac:chgData name="Caroline Kuhn" userId="a3f94d42-25c9-4e1b-a78b-14811f8d5883" providerId="ADAL" clId="{20A5DBDD-65EE-4BEB-B913-12B202540A6E}" dt="2025-09-16T07:35:04.064" v="198" actId="1076"/>
          <ac:spMkLst>
            <pc:docMk/>
            <pc:sldMk cId="0" sldId="258"/>
            <ac:spMk id="11" creationId="{7AEDCB5B-0CA8-503F-9065-99DAEF56A486}"/>
          </ac:spMkLst>
        </pc:spChg>
        <pc:grpChg chg="del">
          <ac:chgData name="Caroline Kuhn" userId="a3f94d42-25c9-4e1b-a78b-14811f8d5883" providerId="ADAL" clId="{20A5DBDD-65EE-4BEB-B913-12B202540A6E}" dt="2025-09-16T07:25:08.942" v="33" actId="478"/>
          <ac:grpSpMkLst>
            <pc:docMk/>
            <pc:sldMk cId="0" sldId="258"/>
            <ac:grpSpMk id="2" creationId="{00000000-0000-0000-0000-000000000000}"/>
          </ac:grpSpMkLst>
        </pc:grpChg>
        <pc:picChg chg="add del mod">
          <ac:chgData name="Caroline Kuhn" userId="a3f94d42-25c9-4e1b-a78b-14811f8d5883" providerId="ADAL" clId="{20A5DBDD-65EE-4BEB-B913-12B202540A6E}" dt="2025-09-16T07:26:45.604" v="64" actId="478"/>
          <ac:picMkLst>
            <pc:docMk/>
            <pc:sldMk cId="0" sldId="258"/>
            <ac:picMk id="8" creationId="{4423BB16-0BDC-0E0E-C309-1945146905FD}"/>
          </ac:picMkLst>
        </pc:picChg>
      </pc:sldChg>
      <pc:sldChg chg="del">
        <pc:chgData name="Caroline Kuhn" userId="a3f94d42-25c9-4e1b-a78b-14811f8d5883" providerId="ADAL" clId="{20A5DBDD-65EE-4BEB-B913-12B202540A6E}" dt="2025-09-16T07:26:53.506" v="68" actId="47"/>
        <pc:sldMkLst>
          <pc:docMk/>
          <pc:sldMk cId="1631048138" sldId="259"/>
        </pc:sldMkLst>
      </pc:sldChg>
      <pc:sldMasterChg chg="modSldLayout">
        <pc:chgData name="Caroline Kuhn" userId="a3f94d42-25c9-4e1b-a78b-14811f8d5883" providerId="ADAL" clId="{20A5DBDD-65EE-4BEB-B913-12B202540A6E}" dt="2025-09-16T07:23:11.523" v="0" actId="478"/>
        <pc:sldMasterMkLst>
          <pc:docMk/>
          <pc:sldMasterMk cId="0" sldId="2147483648"/>
        </pc:sldMasterMkLst>
        <pc:sldLayoutChg chg="delSp mod">
          <pc:chgData name="Caroline Kuhn" userId="a3f94d42-25c9-4e1b-a78b-14811f8d5883" providerId="ADAL" clId="{20A5DBDD-65EE-4BEB-B913-12B202540A6E}" dt="2025-09-16T07:23:11.523" v="0" actId="478"/>
          <pc:sldLayoutMkLst>
            <pc:docMk/>
            <pc:sldMasterMk cId="0" sldId="2147483648"/>
            <pc:sldLayoutMk cId="0" sldId="2147483655"/>
          </pc:sldLayoutMkLst>
          <pc:spChg chg="del">
            <ac:chgData name="Caroline Kuhn" userId="a3f94d42-25c9-4e1b-a78b-14811f8d5883" providerId="ADAL" clId="{20A5DBDD-65EE-4BEB-B913-12B202540A6E}" dt="2025-09-16T07:23:11.523" v="0" actId="478"/>
            <ac:spMkLst>
              <pc:docMk/>
              <pc:sldMasterMk cId="0" sldId="2147483648"/>
              <pc:sldLayoutMk cId="0" sldId="2147483655"/>
              <ac:spMk id="7" creationId="{67AB6C09-0D85-A643-E10C-F0ECFACC32B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440BD496-099C-0C9C-DA7B-40F5E33792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971800" y="2362200"/>
            <a:ext cx="2743200" cy="2711450"/>
          </a:xfrm>
          <a:prstGeom prst="flowChartConnector">
            <a:avLst/>
          </a:prstGeo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Bildplatzhalter 14">
            <a:extLst>
              <a:ext uri="{FF2B5EF4-FFF2-40B4-BE49-F238E27FC236}">
                <a16:creationId xmlns:a16="http://schemas.microsoft.com/office/drawing/2014/main" id="{45D1AA69-9F34-3BC2-E420-45845B409D8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7501" y="838200"/>
            <a:ext cx="9360000" cy="93600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>
            <a:spLocks noGrp="1" noRot="1" noMove="1" noResize="1" noEditPoints="1" noAdjustHandles="1" noChangeArrowheads="1" noChangeShapeType="1"/>
          </p:cNvSpPr>
          <p:nvPr/>
        </p:nvSpPr>
        <p:spPr>
          <a:xfrm rot="-6490334">
            <a:off x="-283009" y="1878703"/>
            <a:ext cx="10607998" cy="8300667"/>
          </a:xfrm>
          <a:custGeom>
            <a:avLst/>
            <a:gdLst/>
            <a:ahLst/>
            <a:cxnLst/>
            <a:rect l="l" t="t" r="r" b="b"/>
            <a:pathLst>
              <a:path w="10607998" h="8300667">
                <a:moveTo>
                  <a:pt x="0" y="0"/>
                </a:moveTo>
                <a:lnTo>
                  <a:pt x="10607998" y="0"/>
                </a:lnTo>
                <a:lnTo>
                  <a:pt x="10607998" y="8300667"/>
                </a:lnTo>
                <a:lnTo>
                  <a:pt x="0" y="83006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27690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A0B0CDC0-E824-BA09-C412-05C955FE51A7}"/>
              </a:ext>
            </a:extLst>
          </p:cNvPr>
          <p:cNvSpPr/>
          <p:nvPr/>
        </p:nvSpPr>
        <p:spPr>
          <a:xfrm rot="3059733">
            <a:off x="-1032866" y="6764994"/>
            <a:ext cx="8516785" cy="2322549"/>
          </a:xfrm>
          <a:prstGeom prst="ellipse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21275970"/>
              </a:avLst>
            </a:prstTxWarp>
            <a:spAutoFit/>
          </a:bodyPr>
          <a:lstStyle/>
          <a:p>
            <a:pPr algn="ctr"/>
            <a:r>
              <a:rPr lang="en-US" sz="23900" b="1">
                <a:solidFill>
                  <a:srgbClr val="FFD500"/>
                </a:solidFill>
                <a:latin typeface="Merriweather Bold"/>
                <a:sym typeface="Merriweather Bold"/>
              </a:rPr>
              <a:t> 100.000 </a:t>
            </a:r>
            <a:r>
              <a:rPr lang="en-US" sz="23900" b="1">
                <a:solidFill>
                  <a:schemeClr val="bg1"/>
                </a:solidFill>
                <a:latin typeface="Merriweather Bold"/>
                <a:sym typeface="Merriweather Bold"/>
              </a:rPr>
              <a:t>für</a:t>
            </a:r>
            <a:r>
              <a:rPr lang="en-US" sz="23900" b="1">
                <a:solidFill>
                  <a:srgbClr val="FFD500"/>
                </a:solidFill>
                <a:latin typeface="Merriweather Bold"/>
                <a:sym typeface="Merriweather Bold"/>
              </a:rPr>
              <a:t> 100.000 </a:t>
            </a:r>
            <a:endParaRPr lang="de-DE" sz="23900" b="1">
              <a:solidFill>
                <a:srgbClr val="FFD500"/>
              </a:solidFill>
              <a:latin typeface="Merriweather Bol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4">
            <a:extLst>
              <a:ext uri="{FF2B5EF4-FFF2-40B4-BE49-F238E27FC236}">
                <a16:creationId xmlns:a16="http://schemas.microsoft.com/office/drawing/2014/main" id="{42E853D5-B6BC-BFC4-D3AA-74A4AFB208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7501" y="838200"/>
            <a:ext cx="9360000" cy="93600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/>
          <p:nvPr/>
        </p:nvSpPr>
        <p:spPr>
          <a:xfrm rot="-6490334">
            <a:off x="-435148" y="1782345"/>
            <a:ext cx="10607998" cy="8300667"/>
          </a:xfrm>
          <a:custGeom>
            <a:avLst/>
            <a:gdLst/>
            <a:ahLst/>
            <a:cxnLst/>
            <a:rect l="l" t="t" r="r" b="b"/>
            <a:pathLst>
              <a:path w="10607998" h="8300667">
                <a:moveTo>
                  <a:pt x="0" y="0"/>
                </a:moveTo>
                <a:lnTo>
                  <a:pt x="10607998" y="0"/>
                </a:lnTo>
                <a:lnTo>
                  <a:pt x="10607998" y="8300667"/>
                </a:lnTo>
                <a:lnTo>
                  <a:pt x="0" y="83006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27690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TextBox 5"/>
          <p:cNvSpPr txBox="1"/>
          <p:nvPr/>
        </p:nvSpPr>
        <p:spPr>
          <a:xfrm rot="2949180">
            <a:off x="-131474" y="6897892"/>
            <a:ext cx="6351998" cy="1878321"/>
          </a:xfrm>
          <a:custGeom>
            <a:avLst/>
            <a:gdLst>
              <a:gd name="connsiteX0" fmla="*/ 0 w 7545823"/>
              <a:gd name="connsiteY0" fmla="*/ 1074300 h 2148599"/>
              <a:gd name="connsiteX1" fmla="*/ 3772912 w 7545823"/>
              <a:gd name="connsiteY1" fmla="*/ 0 h 2148599"/>
              <a:gd name="connsiteX2" fmla="*/ 7545824 w 7545823"/>
              <a:gd name="connsiteY2" fmla="*/ 1074300 h 2148599"/>
              <a:gd name="connsiteX3" fmla="*/ 3772912 w 7545823"/>
              <a:gd name="connsiteY3" fmla="*/ 2148600 h 2148599"/>
              <a:gd name="connsiteX4" fmla="*/ 0 w 7545823"/>
              <a:gd name="connsiteY4" fmla="*/ 1074300 h 2148599"/>
              <a:gd name="connsiteX0" fmla="*/ 334 w 7546158"/>
              <a:gd name="connsiteY0" fmla="*/ 2733033 h 2803917"/>
              <a:gd name="connsiteX1" fmla="*/ 3773246 w 7546158"/>
              <a:gd name="connsiteY1" fmla="*/ 1658733 h 2803917"/>
              <a:gd name="connsiteX2" fmla="*/ 7546158 w 7546158"/>
              <a:gd name="connsiteY2" fmla="*/ 2733033 h 2803917"/>
              <a:gd name="connsiteX3" fmla="*/ 3613860 w 7546158"/>
              <a:gd name="connsiteY3" fmla="*/ 0 h 2803917"/>
              <a:gd name="connsiteX4" fmla="*/ 334 w 7546158"/>
              <a:gd name="connsiteY4" fmla="*/ 2733033 h 2803917"/>
              <a:gd name="connsiteX0" fmla="*/ 814 w 7546638"/>
              <a:gd name="connsiteY0" fmla="*/ 1074300 h 2602283"/>
              <a:gd name="connsiteX1" fmla="*/ 3773726 w 7546638"/>
              <a:gd name="connsiteY1" fmla="*/ 0 h 2602283"/>
              <a:gd name="connsiteX2" fmla="*/ 7546638 w 7546638"/>
              <a:gd name="connsiteY2" fmla="*/ 1074300 h 2602283"/>
              <a:gd name="connsiteX3" fmla="*/ 4036933 w 7546638"/>
              <a:gd name="connsiteY3" fmla="*/ 2602283 h 2602283"/>
              <a:gd name="connsiteX4" fmla="*/ 814 w 7546638"/>
              <a:gd name="connsiteY4" fmla="*/ 1074300 h 2602283"/>
              <a:gd name="connsiteX0" fmla="*/ 1018 w 7546842"/>
              <a:gd name="connsiteY0" fmla="*/ 90173 h 2025668"/>
              <a:gd name="connsiteX1" fmla="*/ 3744601 w 7546842"/>
              <a:gd name="connsiteY1" fmla="*/ 2025668 h 2025668"/>
              <a:gd name="connsiteX2" fmla="*/ 7546842 w 7546842"/>
              <a:gd name="connsiteY2" fmla="*/ 90173 h 2025668"/>
              <a:gd name="connsiteX3" fmla="*/ 4037137 w 7546842"/>
              <a:gd name="connsiteY3" fmla="*/ 1618156 h 2025668"/>
              <a:gd name="connsiteX4" fmla="*/ 1018 w 7546842"/>
              <a:gd name="connsiteY4" fmla="*/ 90173 h 2025668"/>
              <a:gd name="connsiteX0" fmla="*/ 5091 w 7550915"/>
              <a:gd name="connsiteY0" fmla="*/ 1870664 h 3398647"/>
              <a:gd name="connsiteX1" fmla="*/ 3428872 w 7550915"/>
              <a:gd name="connsiteY1" fmla="*/ 0 h 3398647"/>
              <a:gd name="connsiteX2" fmla="*/ 7550915 w 7550915"/>
              <a:gd name="connsiteY2" fmla="*/ 1870664 h 3398647"/>
              <a:gd name="connsiteX3" fmla="*/ 4041210 w 7550915"/>
              <a:gd name="connsiteY3" fmla="*/ 3398647 h 3398647"/>
              <a:gd name="connsiteX4" fmla="*/ 5091 w 7550915"/>
              <a:gd name="connsiteY4" fmla="*/ 1870664 h 3398647"/>
              <a:gd name="connsiteX0" fmla="*/ 46947 w 7851695"/>
              <a:gd name="connsiteY0" fmla="*/ 1851452 h 3379435"/>
              <a:gd name="connsiteX1" fmla="*/ 6547826 w 7851695"/>
              <a:gd name="connsiteY1" fmla="*/ 0 h 3379435"/>
              <a:gd name="connsiteX2" fmla="*/ 7592771 w 7851695"/>
              <a:gd name="connsiteY2" fmla="*/ 1851452 h 3379435"/>
              <a:gd name="connsiteX3" fmla="*/ 4083066 w 7851695"/>
              <a:gd name="connsiteY3" fmla="*/ 3379435 h 3379435"/>
              <a:gd name="connsiteX4" fmla="*/ 46947 w 7851695"/>
              <a:gd name="connsiteY4" fmla="*/ 1851452 h 3379435"/>
              <a:gd name="connsiteX0" fmla="*/ 39376 w 7736736"/>
              <a:gd name="connsiteY0" fmla="*/ 1827258 h 3355241"/>
              <a:gd name="connsiteX1" fmla="*/ 6303002 w 7736736"/>
              <a:gd name="connsiteY1" fmla="*/ 0 h 3355241"/>
              <a:gd name="connsiteX2" fmla="*/ 7585200 w 7736736"/>
              <a:gd name="connsiteY2" fmla="*/ 1827258 h 3355241"/>
              <a:gd name="connsiteX3" fmla="*/ 4075495 w 7736736"/>
              <a:gd name="connsiteY3" fmla="*/ 3355241 h 3355241"/>
              <a:gd name="connsiteX4" fmla="*/ 39376 w 7736736"/>
              <a:gd name="connsiteY4" fmla="*/ 1827258 h 33552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36736" h="3355241">
                <a:moveTo>
                  <a:pt x="39376" y="1827258"/>
                </a:moveTo>
                <a:cubicBezTo>
                  <a:pt x="410627" y="1268051"/>
                  <a:pt x="4219280" y="0"/>
                  <a:pt x="6303002" y="0"/>
                </a:cubicBezTo>
                <a:cubicBezTo>
                  <a:pt x="8386724" y="0"/>
                  <a:pt x="7585200" y="1233938"/>
                  <a:pt x="7585200" y="1827258"/>
                </a:cubicBezTo>
                <a:cubicBezTo>
                  <a:pt x="7585200" y="2420578"/>
                  <a:pt x="6159217" y="3355241"/>
                  <a:pt x="4075495" y="3355241"/>
                </a:cubicBezTo>
                <a:cubicBezTo>
                  <a:pt x="1991773" y="3355241"/>
                  <a:pt x="-331875" y="2386465"/>
                  <a:pt x="39376" y="1827258"/>
                </a:cubicBezTo>
                <a:close/>
              </a:path>
            </a:pathLst>
          </a:custGeom>
        </p:spPr>
        <p:txBody>
          <a:bodyPr lIns="0" tIns="0" rIns="0" bIns="0" rtlCol="0" anchor="t">
            <a:prstTxWarp prst="textArchDown">
              <a:avLst>
                <a:gd name="adj" fmla="val 21192557"/>
              </a:avLst>
            </a:prstTxWarp>
            <a:spAutoFit/>
          </a:bodyPr>
          <a:lstStyle/>
          <a:p>
            <a:pPr algn="ctr">
              <a:lnSpc>
                <a:spcPts val="9039"/>
              </a:lnSpc>
            </a:pPr>
            <a:r>
              <a:rPr lang="en-US" sz="6900">
                <a:solidFill>
                  <a:srgbClr val="F3E7D7"/>
                </a:solidFill>
                <a:latin typeface="Anton"/>
                <a:ea typeface="Anton"/>
                <a:cs typeface="Anton"/>
                <a:sym typeface="Anton"/>
              </a:rPr>
              <a:t>  100.000 </a:t>
            </a:r>
            <a:r>
              <a:rPr lang="en-US" sz="6900">
                <a:solidFill>
                  <a:srgbClr val="E8376B"/>
                </a:solidFill>
                <a:latin typeface="Anton"/>
                <a:ea typeface="Anton"/>
                <a:cs typeface="Anton"/>
                <a:sym typeface="Anton"/>
              </a:rPr>
              <a:t>für </a:t>
            </a:r>
            <a:r>
              <a:rPr lang="en-US" sz="6900">
                <a:solidFill>
                  <a:srgbClr val="F3E7D7"/>
                </a:solidFill>
                <a:latin typeface="Anton"/>
                <a:ea typeface="Anton"/>
                <a:cs typeface="Anton"/>
                <a:sym typeface="Anton"/>
              </a:rPr>
              <a:t>100.000 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4">
            <a:extLst>
              <a:ext uri="{FF2B5EF4-FFF2-40B4-BE49-F238E27FC236}">
                <a16:creationId xmlns:a16="http://schemas.microsoft.com/office/drawing/2014/main" id="{7AEDCB5B-0CA8-503F-9065-99DAEF56A48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37501" y="838200"/>
            <a:ext cx="9360000" cy="9360000"/>
          </a:xfrm>
        </p:spPr>
        <p:txBody>
          <a:bodyPr/>
          <a:lstStyle/>
          <a:p>
            <a:endParaRPr lang="de-DE"/>
          </a:p>
        </p:txBody>
      </p:sp>
      <p:sp>
        <p:nvSpPr>
          <p:cNvPr id="4" name="Freeform 4"/>
          <p:cNvSpPr/>
          <p:nvPr/>
        </p:nvSpPr>
        <p:spPr>
          <a:xfrm rot="-6188686">
            <a:off x="-340981" y="1564666"/>
            <a:ext cx="10607998" cy="8300667"/>
          </a:xfrm>
          <a:custGeom>
            <a:avLst/>
            <a:gdLst/>
            <a:ahLst/>
            <a:cxnLst/>
            <a:rect l="l" t="t" r="r" b="b"/>
            <a:pathLst>
              <a:path w="10607998" h="8300667">
                <a:moveTo>
                  <a:pt x="0" y="0"/>
                </a:moveTo>
                <a:lnTo>
                  <a:pt x="10607998" y="0"/>
                </a:lnTo>
                <a:lnTo>
                  <a:pt x="10607998" y="8300667"/>
                </a:lnTo>
                <a:lnTo>
                  <a:pt x="0" y="830066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27690"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" name="TextBox 5"/>
          <p:cNvSpPr txBox="1"/>
          <p:nvPr/>
        </p:nvSpPr>
        <p:spPr>
          <a:xfrm rot="3212941">
            <a:off x="210131" y="6272654"/>
            <a:ext cx="6399669" cy="2425345"/>
          </a:xfrm>
          <a:prstGeom prst="rect">
            <a:avLst/>
          </a:prstGeom>
        </p:spPr>
        <p:txBody>
          <a:bodyPr lIns="0" tIns="0" rIns="0" bIns="0" rtlCol="0" anchor="t">
            <a:prstTxWarp prst="textArchDown">
              <a:avLst/>
            </a:prstTxWarp>
            <a:spAutoFit/>
          </a:bodyPr>
          <a:lstStyle/>
          <a:p>
            <a:pPr algn="ctr">
              <a:lnSpc>
                <a:spcPts val="8514"/>
              </a:lnSpc>
            </a:pPr>
            <a:r>
              <a:rPr lang="en-US" sz="6499" b="1">
                <a:solidFill>
                  <a:srgbClr val="3537B0"/>
                </a:solidFill>
                <a:latin typeface="Fraunces Bold"/>
                <a:ea typeface="Fraunces Bold"/>
                <a:cs typeface="Fraunces Bold"/>
                <a:sym typeface="Fraunces Bold"/>
              </a:rPr>
              <a:t> 100.000 </a:t>
            </a:r>
            <a:r>
              <a:rPr lang="en-US" sz="6499" b="1">
                <a:solidFill>
                  <a:srgbClr val="FCFFC9"/>
                </a:solidFill>
                <a:latin typeface="Fraunces Bold"/>
                <a:ea typeface="Fraunces Bold"/>
                <a:cs typeface="Fraunces Bold"/>
                <a:sym typeface="Fraunces Bold"/>
              </a:rPr>
              <a:t>für </a:t>
            </a:r>
            <a:r>
              <a:rPr lang="en-US" sz="6499" b="1">
                <a:solidFill>
                  <a:srgbClr val="3537B0"/>
                </a:solidFill>
                <a:latin typeface="Fraunces Bold"/>
                <a:ea typeface="Fraunces Bold"/>
                <a:cs typeface="Fraunces Bold"/>
                <a:sym typeface="Fraunces Bold"/>
              </a:rPr>
              <a:t>100.000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102B01BC11DF4A978D2BF18A209E90" ma:contentTypeVersion="16" ma:contentTypeDescription="Ein neues Dokument erstellen." ma:contentTypeScope="" ma:versionID="c2ed04cda6f4a9602b77fce729299730">
  <xsd:schema xmlns:xsd="http://www.w3.org/2001/XMLSchema" xmlns:xs="http://www.w3.org/2001/XMLSchema" xmlns:p="http://schemas.microsoft.com/office/2006/metadata/properties" xmlns:ns2="4f04164b-b597-4622-a738-8ab4ab57ce8d" xmlns:ns3="0a65ec89-88ff-44e7-bfeb-26835da252e1" targetNamespace="http://schemas.microsoft.com/office/2006/metadata/properties" ma:root="true" ma:fieldsID="451213bc75c65f0c871af568a47b6392" ns2:_="" ns3:_="">
    <xsd:import namespace="4f04164b-b597-4622-a738-8ab4ab57ce8d"/>
    <xsd:import namespace="0a65ec89-88ff-44e7-bfeb-26835da252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Relevantf_x00fc_r" minOccurs="0"/>
                <xsd:element ref="ns2:Verantwortli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04164b-b597-4622-a738-8ab4ab57ce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Bildmarkierungen" ma:readOnly="false" ma:fieldId="{5cf76f15-5ced-4ddc-b409-7134ff3c332f}" ma:taxonomyMulti="true" ma:sspId="dc8fa1a2-374e-4c99-8508-61bc8c4173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Relevantf_x00fc_r" ma:index="22" nillable="true" ma:displayName="Relevant für" ma:format="Dropdown" ma:internalName="Relevantf_x00fc_r">
      <xsd:simpleType>
        <xsd:restriction base="dms:Choice">
          <xsd:enumeration value="LD"/>
          <xsd:enumeration value="Comm"/>
          <xsd:enumeration value="Auswahl 3"/>
        </xsd:restriction>
      </xsd:simpleType>
    </xsd:element>
    <xsd:element name="Verantwortlich" ma:index="23" nillable="true" ma:displayName="Verantwortlich" ma:format="Dropdown" ma:list="UserInfo" ma:SharePointGroup="0" ma:internalName="Verantwortlich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5ec89-88ff-44e7-bfeb-26835da252e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8e1e800-ccd2-4308-9ebd-f446ce5ed4a5}" ma:internalName="TaxCatchAll" ma:showField="CatchAllData" ma:web="0a65ec89-88ff-44e7-bfeb-26835da252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levantf_x00fc_r xmlns="4f04164b-b597-4622-a738-8ab4ab57ce8d" xsi:nil="true"/>
    <TaxCatchAll xmlns="0a65ec89-88ff-44e7-bfeb-26835da252e1" xsi:nil="true"/>
    <lcf76f155ced4ddcb4097134ff3c332f xmlns="4f04164b-b597-4622-a738-8ab4ab57ce8d">
      <Terms xmlns="http://schemas.microsoft.com/office/infopath/2007/PartnerControls"/>
    </lcf76f155ced4ddcb4097134ff3c332f>
    <Verantwortlich xmlns="4f04164b-b597-4622-a738-8ab4ab57ce8d">
      <UserInfo>
        <DisplayName/>
        <AccountId xsi:nil="true"/>
        <AccountType/>
      </UserInfo>
    </Verantwortlich>
  </documentManagement>
</p:properties>
</file>

<file path=customXml/itemProps1.xml><?xml version="1.0" encoding="utf-8"?>
<ds:datastoreItem xmlns:ds="http://schemas.openxmlformats.org/officeDocument/2006/customXml" ds:itemID="{6E517D8A-ECEA-4CE7-8E1B-A88EA47172D7}">
  <ds:schemaRefs>
    <ds:schemaRef ds:uri="0a65ec89-88ff-44e7-bfeb-26835da252e1"/>
    <ds:schemaRef ds:uri="4f04164b-b597-4622-a738-8ab4ab57ce8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6BFB4AF-994D-474D-B4D9-DCF4FB311F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CE94E0-282A-45D6-9767-F042004A0E66}">
  <ds:schemaRefs>
    <ds:schemaRef ds:uri="0a65ec89-88ff-44e7-bfeb-26835da252e1"/>
    <ds:schemaRef ds:uri="4f04164b-b597-4622-a738-8ab4ab57ce8d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Application>Microsoft Office PowerPoint</Application>
  <PresentationFormat>Custom</PresentationFormat>
  <Slides>3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2025_Visuals_100k_Profilbild</dc:title>
  <dc:creator>Caroline Kuhn</dc:creator>
  <cp:revision>1</cp:revision>
  <dcterms:created xsi:type="dcterms:W3CDTF">2006-08-16T00:00:00Z</dcterms:created>
  <dcterms:modified xsi:type="dcterms:W3CDTF">2025-09-16T07:35:55Z</dcterms:modified>
  <dc:identifier>DAGzCw2A0K4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0x010100FF102B01BC11DF4A978D2BF18A209E90</vt:lpwstr>
  </property>
  <property fmtid="{D5CDD505-2E9C-101B-9397-08002B2CF9AE}" pid="3" name="MediaServiceImageTags">
    <vt:lpwstr/>
  </property>
</Properties>
</file>